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3" r:id="rId6"/>
    <p:sldId id="268" r:id="rId7"/>
    <p:sldId id="264" r:id="rId8"/>
    <p:sldId id="265" r:id="rId9"/>
    <p:sldId id="270" r:id="rId10"/>
    <p:sldId id="267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9144000" cy="6858000" type="screen4x3"/>
  <p:notesSz cx="6858000" cy="9144000"/>
  <p:embeddedFontLst>
    <p:embeddedFont>
      <p:font typeface="나눔바른고딕" panose="020B0600000101010101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1훈새마을운동 R" panose="02020603020101020101" pitchFamily="18" charset="-127"/>
      <p:regular r:id="rId27"/>
    </p:embeddedFont>
    <p:embeddedFont>
      <p:font typeface="배달의민족 한나" panose="02000503000000020003" pitchFamily="2" charset="-127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333CC"/>
    <a:srgbClr val="33996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" y="2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7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59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67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63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46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6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22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5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51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22ED-7105-4CD9-8EA0-8F487CE3D342}" type="datetimeFigureOut">
              <a:rPr lang="ko-KR" altLang="en-US" smtClean="0"/>
              <a:t>2016-10-04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3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8238"/>
            <a:ext cx="914400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59832" y="2408111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endParaRPr lang="en-US" altLang="ko-KR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세미나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7644" y="5974732"/>
            <a:ext cx="721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숭실대학교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로보틱스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25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20160428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297466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Video decoder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 받은 데이터를 처리함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0" y="1719945"/>
            <a:ext cx="7821767" cy="4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241933" y="2076912"/>
            <a:ext cx="6887547" cy="3911091"/>
            <a:chOff x="287610" y="1442874"/>
            <a:chExt cx="9124950" cy="5181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0" y="1442874"/>
              <a:ext cx="9124950" cy="2581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92"/>
            <a:stretch/>
          </p:blipFill>
          <p:spPr>
            <a:xfrm>
              <a:off x="289412" y="4024149"/>
              <a:ext cx="9118199" cy="260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4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기본적인 색상 모델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37" y="1952060"/>
            <a:ext cx="5495925" cy="2000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50817"/>
          <a:stretch/>
        </p:blipFill>
        <p:spPr>
          <a:xfrm>
            <a:off x="2716274" y="3952310"/>
            <a:ext cx="1733326" cy="1914525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2324218" y="6042658"/>
            <a:ext cx="43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영상처리에서의 대표적인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2647" l="4972" r="89503">
                        <a14:foregroundMark x1="6077" y1="75980" x2="88398" y2="86765"/>
                        <a14:foregroundMark x1="83978" y1="77451" x2="6630" y2="87255"/>
                        <a14:foregroundMark x1="7182" y1="80882" x2="86188" y2="82353"/>
                        <a14:foregroundMark x1="8840" y1="79902" x2="6077" y2="86765"/>
                        <a14:foregroundMark x1="30387" y1="77941" x2="46409" y2="79412"/>
                        <a14:foregroundMark x1="35912" y1="78431" x2="46409" y2="76961"/>
                        <a14:foregroundMark x1="46409" y1="76961" x2="46409" y2="88235"/>
                        <a14:foregroundMark x1="51934" y1="76471" x2="51934" y2="90686"/>
                        <a14:foregroundMark x1="58564" y1="75000" x2="60773" y2="85784"/>
                        <a14:foregroundMark x1="58011" y1="77451" x2="56906" y2="91667"/>
                        <a14:foregroundMark x1="67956" y1="75000" x2="69613" y2="86765"/>
                        <a14:foregroundMark x1="66851" y1="79412" x2="66851" y2="93137"/>
                        <a14:foregroundMark x1="64088" y1="77941" x2="64088" y2="87255"/>
                        <a14:foregroundMark x1="75691" y1="78431" x2="76243" y2="89706"/>
                        <a14:foregroundMark x1="77901" y1="76471" x2="77348" y2="87255"/>
                        <a14:foregroundMark x1="83425" y1="75000" x2="79558" y2="88235"/>
                        <a14:foregroundMark x1="81215" y1="77451" x2="81768" y2="88235"/>
                        <a14:foregroundMark x1="49171" y1="75000" x2="50276" y2="89216"/>
                        <a14:foregroundMark x1="6630" y1="71078" x2="7182" y2="90196"/>
                        <a14:foregroundMark x1="35359" y1="73529" x2="39779" y2="91176"/>
                        <a14:foregroundMark x1="40331" y1="76471" x2="40331" y2="90196"/>
                        <a14:foregroundMark x1="62431" y1="72549" x2="50276" y2="87745"/>
                        <a14:foregroundMark x1="77348" y1="27941" x2="74033" y2="46569"/>
                        <a14:foregroundMark x1="58011" y1="14216" x2="35912" y2="16667"/>
                        <a14:foregroundMark x1="54144" y1="11765" x2="38674" y2="12745"/>
                        <a14:foregroundMark x1="70718" y1="30882" x2="69613" y2="46078"/>
                        <a14:foregroundMark x1="69061" y1="29412" x2="69061" y2="44608"/>
                        <a14:foregroundMark x1="65193" y1="29902" x2="72376" y2="46569"/>
                        <a14:foregroundMark x1="56354" y1="75000" x2="53591" y2="81863"/>
                        <a14:foregroundMark x1="83978" y1="88725" x2="14365" y2="85784"/>
                        <a14:foregroundMark x1="87845" y1="76961" x2="49724" y2="77941"/>
                        <a14:foregroundMark x1="82873" y1="75490" x2="4972" y2="76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787" y="4025934"/>
            <a:ext cx="1724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9427 -0.1523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Cb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Cr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색상좌표에 에 밝기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포함된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차원 색상계이다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sp>
        <p:nvSpPr>
          <p:cNvPr id="16" name="TextBox 115"/>
          <p:cNvSpPr txBox="1"/>
          <p:nvPr/>
        </p:nvSpPr>
        <p:spPr>
          <a:xfrm>
            <a:off x="2324218" y="6042658"/>
            <a:ext cx="43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YCbCr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증가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2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1" y="1687449"/>
            <a:ext cx="4343458" cy="4461351"/>
          </a:xfrm>
          <a:prstGeom prst="rect">
            <a:avLst/>
          </a:prstGeom>
        </p:spPr>
      </p:pic>
      <p:sp>
        <p:nvSpPr>
          <p:cNvPr id="10" name="TextBox 115"/>
          <p:cNvSpPr txBox="1"/>
          <p:nvPr/>
        </p:nvSpPr>
        <p:spPr>
          <a:xfrm>
            <a:off x="2103719" y="6126635"/>
            <a:ext cx="529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R,G,B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인접한 색을 단색으로 고정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08" y="1688400"/>
            <a:ext cx="4342531" cy="44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>
            <a:off x="1768498" y="3760999"/>
            <a:ext cx="1567094" cy="791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FPGA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MCU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데드락으로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인해 메모리 동시사용 불가능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35592" y="278412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305168" y="3768910"/>
            <a:ext cx="1548734" cy="1276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115"/>
          <p:cNvSpPr txBox="1"/>
          <p:nvPr/>
        </p:nvSpPr>
        <p:spPr>
          <a:xfrm>
            <a:off x="3649002" y="2202734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SRAM</a:t>
            </a:r>
          </a:p>
        </p:txBody>
      </p: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7" y="2931739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224542" y="490131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224542" y="491315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28" y="2906669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959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7" grpId="3"/>
      <p:bldP spid="28" grpId="0"/>
      <p:bldP spid="28" grpId="1"/>
      <p:bldP spid="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 flipV="1">
            <a:off x="1768498" y="3080879"/>
            <a:ext cx="1542587" cy="680120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2" idx="3"/>
            <a:endCxn id="23" idx="1"/>
          </p:cNvCxnSpPr>
          <p:nvPr/>
        </p:nvCxnSpPr>
        <p:spPr>
          <a:xfrm>
            <a:off x="1768498" y="3760999"/>
            <a:ext cx="1542587" cy="129727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메모리를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배로 할당하여 프레임 드롭 최소화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11085" y="2096091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280661" y="3080879"/>
            <a:ext cx="1573241" cy="700796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31445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311085" y="158566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311084" y="1593479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75" y="4180067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/>
          <p:cNvSpPr/>
          <p:nvPr/>
        </p:nvSpPr>
        <p:spPr>
          <a:xfrm>
            <a:off x="3311085" y="407348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>
            <a:stCxn id="23" idx="3"/>
            <a:endCxn id="14" idx="1"/>
          </p:cNvCxnSpPr>
          <p:nvPr/>
        </p:nvCxnSpPr>
        <p:spPr>
          <a:xfrm flipV="1">
            <a:off x="5280661" y="3781675"/>
            <a:ext cx="1573241" cy="127659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115"/>
          <p:cNvSpPr txBox="1"/>
          <p:nvPr/>
        </p:nvSpPr>
        <p:spPr>
          <a:xfrm>
            <a:off x="3311084" y="6043057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" name="TextBox 115"/>
          <p:cNvSpPr txBox="1"/>
          <p:nvPr/>
        </p:nvSpPr>
        <p:spPr>
          <a:xfrm>
            <a:off x="3311084" y="605087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0" name="Picture 2" descr="http://cfile9.uf.tistory.com/image/2328304C5424C5DF3ACC1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45755"/>
            <a:ext cx="1699989" cy="16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157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36" grpId="0"/>
      <p:bldP spid="36" grpId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MCU-OS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t="6061" r="13286" b="19811"/>
          <a:stretch/>
        </p:blipFill>
        <p:spPr>
          <a:xfrm>
            <a:off x="959475" y="2511889"/>
            <a:ext cx="1770846" cy="1762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7" t="15023" r="22113" b="29953"/>
          <a:stretch/>
        </p:blipFill>
        <p:spPr>
          <a:xfrm>
            <a:off x="6226525" y="2388808"/>
            <a:ext cx="2005676" cy="20091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424" r="7153"/>
          <a:stretch/>
        </p:blipFill>
        <p:spPr>
          <a:xfrm>
            <a:off x="3512506" y="2419257"/>
            <a:ext cx="1931834" cy="1948206"/>
          </a:xfrm>
          <a:prstGeom prst="rect">
            <a:avLst/>
          </a:prstGeom>
        </p:spPr>
      </p:pic>
      <p:sp>
        <p:nvSpPr>
          <p:cNvPr id="12" name="TextBox 115"/>
          <p:cNvSpPr txBox="1"/>
          <p:nvPr/>
        </p:nvSpPr>
        <p:spPr>
          <a:xfrm>
            <a:off x="677354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Windows</a:t>
            </a:r>
          </a:p>
        </p:txBody>
      </p:sp>
      <p:sp>
        <p:nvSpPr>
          <p:cNvPr id="13" name="TextBox 115"/>
          <p:cNvSpPr txBox="1"/>
          <p:nvPr/>
        </p:nvSpPr>
        <p:spPr>
          <a:xfrm>
            <a:off x="338258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Linux</a:t>
            </a:r>
          </a:p>
        </p:txBody>
      </p:sp>
      <p:sp>
        <p:nvSpPr>
          <p:cNvPr id="14" name="TextBox 115"/>
          <p:cNvSpPr txBox="1"/>
          <p:nvPr/>
        </p:nvSpPr>
        <p:spPr>
          <a:xfrm>
            <a:off x="613352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Mac OS X</a:t>
            </a:r>
          </a:p>
        </p:txBody>
      </p:sp>
      <p:sp>
        <p:nvSpPr>
          <p:cNvPr id="15" name="TextBox 115"/>
          <p:cNvSpPr txBox="1"/>
          <p:nvPr/>
        </p:nvSpPr>
        <p:spPr>
          <a:xfrm>
            <a:off x="749061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VC Compiler</a:t>
            </a:r>
          </a:p>
        </p:txBody>
      </p:sp>
      <p:sp>
        <p:nvSpPr>
          <p:cNvPr id="16" name="TextBox 115"/>
          <p:cNvSpPr txBox="1"/>
          <p:nvPr/>
        </p:nvSpPr>
        <p:spPr>
          <a:xfrm>
            <a:off x="3382586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133526" y="506023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MCU-POSIX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file4.uf.tistory.com/image/124B0341512B5E562E27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10" y="1001593"/>
            <a:ext cx="44577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incrunch.com/wp-content/uploads/2016/03/Cygwin_logo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9" r="30787"/>
          <a:stretch/>
        </p:blipFill>
        <p:spPr bwMode="auto">
          <a:xfrm>
            <a:off x="863674" y="2268642"/>
            <a:ext cx="2736390" cy="29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15"/>
          <p:cNvSpPr txBox="1"/>
          <p:nvPr/>
        </p:nvSpPr>
        <p:spPr>
          <a:xfrm>
            <a:off x="1136032" y="530660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Cygwin</a:t>
            </a:r>
          </a:p>
        </p:txBody>
      </p:sp>
    </p:spTree>
    <p:extLst>
      <p:ext uri="{BB962C8B-B14F-4D97-AF65-F5344CB8AC3E}">
        <p14:creationId xmlns:p14="http://schemas.microsoft.com/office/powerpoint/2010/main" val="73679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458847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1405" y="2901272"/>
            <a:ext cx="1869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5821" y="869947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5821" y="1885610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5821" y="2901273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821" y="3916936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821" y="4932599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2703" y="1023835"/>
            <a:ext cx="33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태권로봇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2703" y="2039496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개발 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2703" y="3055157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2703" y="4070818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photo.asiae.co.kr/listimglink/6/201110131000561279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1673886"/>
            <a:ext cx="4108326" cy="41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15"/>
          <p:cNvSpPr txBox="1"/>
          <p:nvPr/>
        </p:nvSpPr>
        <p:spPr>
          <a:xfrm>
            <a:off x="3435960" y="5827030"/>
            <a:ext cx="201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Hovis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Lite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9" y="1606909"/>
            <a:ext cx="4429383" cy="4220121"/>
          </a:xfrm>
          <a:prstGeom prst="rect">
            <a:avLst/>
          </a:prstGeom>
        </p:spPr>
      </p:pic>
      <p:pic>
        <p:nvPicPr>
          <p:cNvPr id="25" name="Picture 2" descr="http://www.sdia.or.kr/kaist/images/main/logo2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4235" r="6785" b="26984"/>
          <a:stretch/>
        </p:blipFill>
        <p:spPr bwMode="auto">
          <a:xfrm>
            <a:off x="3342544" y="5884473"/>
            <a:ext cx="2204790" cy="5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media/catalog/product/cache/1/image/800x800/9df78eab33525d08d6e5fb8d27136e95/h/o/hovis-lite-humanoid-robot-assembled-us-plug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3" y="1974732"/>
            <a:ext cx="3551452" cy="3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/>
          <a:stretch/>
        </p:blipFill>
        <p:spPr bwMode="auto">
          <a:xfrm>
            <a:off x="2778843" y="2196635"/>
            <a:ext cx="3332192" cy="258131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 b="16948"/>
          <a:stretch/>
        </p:blipFill>
        <p:spPr bwMode="auto">
          <a:xfrm rot="21158482">
            <a:off x="3793840" y="2412853"/>
            <a:ext cx="878703" cy="65511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351158" y="847140"/>
            <a:ext cx="1943348" cy="1108001"/>
            <a:chOff x="3435960" y="333331"/>
            <a:chExt cx="1943348" cy="1108001"/>
          </a:xfrm>
        </p:grpSpPr>
        <p:sp>
          <p:nvSpPr>
            <p:cNvPr id="26" name="구름 모양 설명선 25"/>
            <p:cNvSpPr/>
            <p:nvPr/>
          </p:nvSpPr>
          <p:spPr>
            <a:xfrm>
              <a:off x="3435960" y="333331"/>
              <a:ext cx="1943348" cy="1108001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https://i.vimeocdn.com/portrait/380396_300x3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67" y="499891"/>
              <a:ext cx="733368" cy="73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1126805" y="2253423"/>
            <a:ext cx="6973341" cy="3517727"/>
            <a:chOff x="1126805" y="2253423"/>
            <a:chExt cx="6973341" cy="351772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/>
            <a:srcRect r="6605"/>
            <a:stretch/>
          </p:blipFill>
          <p:spPr>
            <a:xfrm>
              <a:off x="5112146" y="2253423"/>
              <a:ext cx="2988000" cy="216181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/>
            <a:srcRect l="4850" t="4373" r="10337"/>
            <a:stretch/>
          </p:blipFill>
          <p:spPr>
            <a:xfrm>
              <a:off x="1126805" y="2253423"/>
              <a:ext cx="2988000" cy="2247113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37" name="TextBox 115"/>
            <p:cNvSpPr txBox="1"/>
            <p:nvPr/>
          </p:nvSpPr>
          <p:spPr>
            <a:xfrm>
              <a:off x="1602086" y="4670869"/>
              <a:ext cx="2017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 err="1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Taekwon</a:t>
              </a:r>
              <a:endParaRPr lang="en-US" altLang="ko-KR" sz="32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Robot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38" name="TextBox 115"/>
            <p:cNvSpPr txBox="1"/>
            <p:nvPr/>
          </p:nvSpPr>
          <p:spPr>
            <a:xfrm>
              <a:off x="5403133" y="4693932"/>
              <a:ext cx="24060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HURO</a:t>
              </a: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Competition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5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24653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5" b="1061"/>
          <a:stretch/>
        </p:blipFill>
        <p:spPr>
          <a:xfrm>
            <a:off x="734134" y="1639734"/>
            <a:ext cx="7794912" cy="5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8" r="12874"/>
          <a:stretch/>
        </p:blipFill>
        <p:spPr>
          <a:xfrm>
            <a:off x="1408514" y="1639734"/>
            <a:ext cx="6114759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t="11652" r="22493" b="36403"/>
          <a:stretch/>
        </p:blipFill>
        <p:spPr>
          <a:xfrm>
            <a:off x="1441446" y="2502644"/>
            <a:ext cx="1203333" cy="1141190"/>
          </a:xfrm>
          <a:prstGeom prst="rect">
            <a:avLst/>
          </a:prstGeom>
        </p:spPr>
      </p:pic>
      <p:sp>
        <p:nvSpPr>
          <p:cNvPr id="9" name="TextBox 115"/>
          <p:cNvSpPr txBox="1"/>
          <p:nvPr/>
        </p:nvSpPr>
        <p:spPr>
          <a:xfrm>
            <a:off x="1556722" y="2048990"/>
            <a:ext cx="97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6193" b="12941"/>
          <a:stretch/>
        </p:blipFill>
        <p:spPr>
          <a:xfrm>
            <a:off x="3632255" y="2510655"/>
            <a:ext cx="1272415" cy="129226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726724" y="2782998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15"/>
          <p:cNvSpPr txBox="1"/>
          <p:nvPr/>
        </p:nvSpPr>
        <p:spPr>
          <a:xfrm>
            <a:off x="2432766" y="3185820"/>
            <a:ext cx="1185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아날로그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973146" y="2510655"/>
            <a:ext cx="1267940" cy="127379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175654" y="2782997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15"/>
          <p:cNvSpPr txBox="1"/>
          <p:nvPr/>
        </p:nvSpPr>
        <p:spPr>
          <a:xfrm>
            <a:off x="6120726" y="2013106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  <p:sp>
        <p:nvSpPr>
          <p:cNvPr id="18" name="TextBox 115"/>
          <p:cNvSpPr txBox="1"/>
          <p:nvPr/>
        </p:nvSpPr>
        <p:spPr>
          <a:xfrm>
            <a:off x="4873936" y="3287198"/>
            <a:ext cx="11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디지털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6291032" y="4191733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059700" y="4693167"/>
            <a:ext cx="1285686" cy="1263802"/>
          </a:xfrm>
          <a:prstGeom prst="rect">
            <a:avLst/>
          </a:prstGeom>
        </p:spPr>
      </p:pic>
      <p:sp>
        <p:nvSpPr>
          <p:cNvPr id="21" name="TextBox 115"/>
          <p:cNvSpPr txBox="1"/>
          <p:nvPr/>
        </p:nvSpPr>
        <p:spPr>
          <a:xfrm>
            <a:off x="6010869" y="5894415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22" name="TextBox 115"/>
          <p:cNvSpPr txBox="1"/>
          <p:nvPr/>
        </p:nvSpPr>
        <p:spPr>
          <a:xfrm>
            <a:off x="6789117" y="4061002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영상축소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flipH="1">
            <a:off x="517565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623" y="4955056"/>
            <a:ext cx="1364294" cy="745528"/>
          </a:xfrm>
          <a:prstGeom prst="rect">
            <a:avLst/>
          </a:prstGeom>
        </p:spPr>
      </p:pic>
      <p:sp>
        <p:nvSpPr>
          <p:cNvPr id="26" name="TextBox 115"/>
          <p:cNvSpPr txBox="1"/>
          <p:nvPr/>
        </p:nvSpPr>
        <p:spPr>
          <a:xfrm>
            <a:off x="3656369" y="6078991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DRC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02" y="4141052"/>
            <a:ext cx="1296538" cy="199732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 flipH="1">
            <a:off x="272672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15"/>
          <p:cNvSpPr txBox="1"/>
          <p:nvPr/>
        </p:nvSpPr>
        <p:spPr>
          <a:xfrm>
            <a:off x="5112146" y="5823713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전략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1" name="TextBox 115"/>
          <p:cNvSpPr txBox="1"/>
          <p:nvPr/>
        </p:nvSpPr>
        <p:spPr>
          <a:xfrm>
            <a:off x="2655480" y="5894415"/>
            <a:ext cx="83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2" name="TextBox 115"/>
          <p:cNvSpPr txBox="1"/>
          <p:nvPr/>
        </p:nvSpPr>
        <p:spPr>
          <a:xfrm>
            <a:off x="1291836" y="6079080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sp>
        <p:nvSpPr>
          <p:cNvPr id="33" name="TextBox 115"/>
          <p:cNvSpPr txBox="1"/>
          <p:nvPr/>
        </p:nvSpPr>
        <p:spPr>
          <a:xfrm>
            <a:off x="3782072" y="1864324"/>
            <a:ext cx="97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비디오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디코더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방식으로 신호를 보내는 비디오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디코더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500078" y="1730624"/>
            <a:ext cx="4084430" cy="4241433"/>
            <a:chOff x="4500078" y="1730624"/>
            <a:chExt cx="4084430" cy="4241433"/>
          </a:xfrm>
        </p:grpSpPr>
        <p:pic>
          <p:nvPicPr>
            <p:cNvPr id="3074" name="Picture 2" descr="http://cfile219.uf.daum.net/image/2754A547521EB39C2CAC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8" y="2295406"/>
              <a:ext cx="3943350" cy="36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15"/>
            <p:cNvSpPr txBox="1"/>
            <p:nvPr/>
          </p:nvSpPr>
          <p:spPr>
            <a:xfrm>
              <a:off x="4500078" y="1730624"/>
              <a:ext cx="4084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NTSC</a:t>
              </a: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방식의 영상신호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36969" y="2539878"/>
            <a:ext cx="2625849" cy="2568584"/>
            <a:chOff x="936969" y="2539878"/>
            <a:chExt cx="2625849" cy="256858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" r="6193" b="12941"/>
            <a:stretch/>
          </p:blipFill>
          <p:spPr>
            <a:xfrm>
              <a:off x="936969" y="2539878"/>
              <a:ext cx="2625849" cy="256858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607220" y="3188029"/>
              <a:ext cx="13792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비디오</a:t>
              </a:r>
              <a:endParaRPr lang="en-US" altLang="ko-KR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r>
                <a:rPr lang="ko-KR" altLang="en-US" sz="3600" dirty="0" err="1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디코더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방식의 영상신호 처리과정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5" y="2289230"/>
            <a:ext cx="7620000" cy="2667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5" y="2555930"/>
            <a:ext cx="7620000" cy="2095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5" y="2765480"/>
            <a:ext cx="7620000" cy="285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53" y="3050471"/>
            <a:ext cx="7620000" cy="2476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5" y="3296070"/>
            <a:ext cx="7620000" cy="228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25" y="3520413"/>
            <a:ext cx="7620000" cy="2476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25" y="3768063"/>
            <a:ext cx="7620000" cy="238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25" y="3999814"/>
            <a:ext cx="7620000" cy="2952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25" y="4295089"/>
            <a:ext cx="7620000" cy="333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25" y="4628464"/>
            <a:ext cx="7620000" cy="2857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25" y="4912632"/>
            <a:ext cx="7620000" cy="2809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5" y="5193590"/>
            <a:ext cx="7620000" cy="3238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625" y="5517440"/>
            <a:ext cx="7620000" cy="295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625" y="5803131"/>
            <a:ext cx="7620000" cy="2667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625" y="6069831"/>
            <a:ext cx="7620000" cy="381000"/>
          </a:xfrm>
          <a:prstGeom prst="rect">
            <a:avLst/>
          </a:prstGeom>
        </p:spPr>
      </p:pic>
      <p:sp>
        <p:nvSpPr>
          <p:cNvPr id="30" name="TextBox 115"/>
          <p:cNvSpPr txBox="1"/>
          <p:nvPr/>
        </p:nvSpPr>
        <p:spPr>
          <a:xfrm>
            <a:off x="5909778" y="1758658"/>
            <a:ext cx="261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방식의 영상신호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7" name="TextBox 115"/>
          <p:cNvSpPr txBox="1"/>
          <p:nvPr/>
        </p:nvSpPr>
        <p:spPr>
          <a:xfrm>
            <a:off x="363699" y="1691472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1st-Field : ODD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8" name="TextBox 115"/>
          <p:cNvSpPr txBox="1"/>
          <p:nvPr/>
        </p:nvSpPr>
        <p:spPr>
          <a:xfrm>
            <a:off x="539638" y="1691471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2nd-Field : EVEN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7" grpId="1"/>
      <p:bldP spid="47" grpId="2"/>
      <p:bldP spid="47" grpId="3"/>
      <p:bldP spid="48" grpId="0"/>
      <p:bldP spid="48" grpId="1"/>
      <p:bldP spid="4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Field Programmable Gate Array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10" y="2979860"/>
            <a:ext cx="4302542" cy="2121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01" y="3219456"/>
            <a:ext cx="3932465" cy="1641854"/>
          </a:xfrm>
          <a:prstGeom prst="rect">
            <a:avLst/>
          </a:prstGeom>
        </p:spPr>
      </p:pic>
      <p:sp>
        <p:nvSpPr>
          <p:cNvPr id="10" name="오른쪽 화살표 12"/>
          <p:cNvSpPr/>
          <p:nvPr/>
        </p:nvSpPr>
        <p:spPr>
          <a:xfrm>
            <a:off x="4097752" y="3855032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2408 -3.7037E-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828</TotalTime>
  <Words>289</Words>
  <Application>Microsoft Office PowerPoint</Application>
  <PresentationFormat>화면 슬라이드 쇼(4:3)</PresentationFormat>
  <Paragraphs>120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나눔바른고딕</vt:lpstr>
      <vt:lpstr>Calibri</vt:lpstr>
      <vt:lpstr>1훈새마을운동 R</vt:lpstr>
      <vt:lpstr>배달의민족 한나</vt:lpstr>
      <vt:lpstr>Calibri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56</cp:revision>
  <dcterms:created xsi:type="dcterms:W3CDTF">2016-10-02T06:37:28Z</dcterms:created>
  <dcterms:modified xsi:type="dcterms:W3CDTF">2016-10-04T08:36:04Z</dcterms:modified>
</cp:coreProperties>
</file>